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8" r:id="rId9"/>
    <p:sldId id="267" r:id="rId10"/>
    <p:sldId id="266" r:id="rId11"/>
    <p:sldId id="265" r:id="rId12"/>
    <p:sldId id="277" r:id="rId13"/>
    <p:sldId id="276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1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6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4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91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320C-3218-4321-8A2F-CA6369B09F7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556D1-B713-43C0-996B-8C00E3CE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69" y="-37682"/>
            <a:ext cx="9094305" cy="6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58" y="-19097"/>
            <a:ext cx="9128953" cy="68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38" y="29413"/>
            <a:ext cx="9064559" cy="68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116" y="-19096"/>
            <a:ext cx="9128952" cy="68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91" t="9200" r="25362" b="3647"/>
          <a:stretch/>
        </p:blipFill>
        <p:spPr>
          <a:xfrm>
            <a:off x="2910626" y="-116422"/>
            <a:ext cx="5743977" cy="71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10" y="0"/>
            <a:ext cx="9180468" cy="69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16" y="0"/>
            <a:ext cx="9092368" cy="68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45" y="23105"/>
            <a:ext cx="9014138" cy="68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32054"/>
            <a:ext cx="9002334" cy="68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87" y="0"/>
            <a:ext cx="9063151" cy="68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07" y="0"/>
            <a:ext cx="9037934" cy="67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09" y="0"/>
            <a:ext cx="91036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69" y="0"/>
            <a:ext cx="9141832" cy="68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303" y="0"/>
            <a:ext cx="9103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Bergman, Sharyn E</dc:creator>
  <cp:lastModifiedBy>Jervis, Susan J</cp:lastModifiedBy>
  <cp:revision>3</cp:revision>
  <dcterms:created xsi:type="dcterms:W3CDTF">2015-05-19T14:07:56Z</dcterms:created>
  <dcterms:modified xsi:type="dcterms:W3CDTF">2015-05-21T13:29:59Z</dcterms:modified>
</cp:coreProperties>
</file>